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78838" autoAdjust="0"/>
  </p:normalViewPr>
  <p:slideViewPr>
    <p:cSldViewPr snapToGrid="0">
      <p:cViewPr varScale="1">
        <p:scale>
          <a:sx n="71" d="100"/>
          <a:sy n="71" d="100"/>
        </p:scale>
        <p:origin x="1296" y="60"/>
      </p:cViewPr>
      <p:guideLst/>
    </p:cSldViewPr>
  </p:slideViewPr>
  <p:notesTextViewPr>
    <p:cViewPr>
      <p:scale>
        <a:sx n="1" d="1"/>
        <a:sy n="1" d="1"/>
      </p:scale>
      <p:origin x="0" y="-228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D6CC1C-0B05-4F6A-84E0-94D896EEB76B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7FED5D-D8F6-47C2-BAEE-2FD44F3BF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93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Website Tree: Navigation snapshot of the website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133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Scenario M – Add Team Member option</a:t>
            </a:r>
          </a:p>
          <a:p>
            <a:r>
              <a:rPr lang="en-US" dirty="0"/>
              <a:t>Manager/District Manager form to add users to the system and determine their type of access</a:t>
            </a:r>
          </a:p>
          <a:p>
            <a:pPr marL="171450" indent="-171450">
              <a:buFontTx/>
              <a:buChar char="-"/>
            </a:pPr>
            <a:r>
              <a:rPr lang="en-US" dirty="0"/>
              <a:t>When button is selected to “add team member”; this form will render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Managers will be able to add information about the employee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Name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Type of access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Employee ID/Username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Home store location of employee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Select “Add” to submit information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Cancel </a:t>
            </a:r>
            <a:r>
              <a:rPr lang="en-US"/>
              <a:t>to discontinue form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18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Login page: to serve as homepage for all users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Contains textbox for “employee access” and “manager access”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1. Employee or manager will gain access to the system via username and password.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Type of access will be determined when team member is added to the system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Username may be first initial and last name with temp password to be changed after first login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004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Scenario E: Login through “employee access”</a:t>
            </a:r>
          </a:p>
          <a:p>
            <a:pPr marL="171450" indent="-171450">
              <a:buFontTx/>
              <a:buChar char="-"/>
            </a:pPr>
            <a:r>
              <a:rPr lang="en-US" dirty="0"/>
              <a:t>1. After login, this page will serve as a landing page after login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2 options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Add Inventory</a:t>
            </a:r>
          </a:p>
          <a:p>
            <a:pPr marL="1543050" lvl="3" indent="-171450">
              <a:buFontTx/>
              <a:buChar char="-"/>
            </a:pPr>
            <a:r>
              <a:rPr lang="en-US" dirty="0"/>
              <a:t>Will use this option upon receiving a new book.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Search Inventory</a:t>
            </a:r>
          </a:p>
          <a:p>
            <a:pPr marL="1543050" lvl="3" indent="-171450">
              <a:buFontTx/>
              <a:buChar char="-"/>
            </a:pPr>
            <a:r>
              <a:rPr lang="en-US" dirty="0"/>
              <a:t>Use this option to search inventory to view books or edit them.</a:t>
            </a:r>
          </a:p>
          <a:p>
            <a:pPr marL="1085850" lvl="2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602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Scenario E – Add inventory option</a:t>
            </a:r>
          </a:p>
          <a:p>
            <a:r>
              <a:rPr lang="en-US" dirty="0"/>
              <a:t>1. Once “Add Inventory” option is selected</a:t>
            </a:r>
          </a:p>
          <a:p>
            <a:pPr marL="171450" indent="-171450">
              <a:buFontTx/>
              <a:buChar char="-"/>
            </a:pPr>
            <a:r>
              <a:rPr lang="en-US" dirty="0"/>
              <a:t>Leads to a form to be completed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Contains fields for 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Title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Author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Condition w/ radio buttons for ranking system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Price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Store Location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When fields are completed; select “Add” button to submit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3311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Search Inventory Option</a:t>
            </a:r>
          </a:p>
          <a:p>
            <a:r>
              <a:rPr lang="en-US" dirty="0"/>
              <a:t>1. Using this option will lead to search engine (see next slide).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572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Scenario E/M – Search Inventory Option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When selected leads here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2 search options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Scan barcode</a:t>
            </a:r>
          </a:p>
          <a:p>
            <a:pPr marL="1543050" lvl="3" indent="-171450">
              <a:buFontTx/>
              <a:buChar char="-"/>
            </a:pPr>
            <a:r>
              <a:rPr lang="en-US" dirty="0"/>
              <a:t>If reference database is available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Manual search by filling in field(s)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Once manual fields are complete; submit by using “search” button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Reset button clears the fields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8691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Scenario E/M – Search inventory option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When search is initiated: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Multiple results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Gives a “select” option in the 6</a:t>
            </a:r>
            <a:r>
              <a:rPr lang="en-US" baseline="30000" dirty="0"/>
              <a:t>th</a:t>
            </a:r>
            <a:r>
              <a:rPr lang="en-US" dirty="0"/>
              <a:t> column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Single result</a:t>
            </a:r>
          </a:p>
          <a:p>
            <a:pPr marL="1085850" lvl="2" indent="-171450">
              <a:buFontTx/>
              <a:buChar char="-"/>
            </a:pPr>
            <a:r>
              <a:rPr lang="en-US" dirty="0"/>
              <a:t>Gives option for “edit” or “delete”</a:t>
            </a:r>
          </a:p>
          <a:p>
            <a:pPr marL="1543050" lvl="3" indent="-171450">
              <a:buFontTx/>
              <a:buChar char="-"/>
            </a:pPr>
            <a:r>
              <a:rPr lang="en-US" dirty="0"/>
              <a:t>Delete option will be disabled in “employee access”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65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Scenario M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Landing page for Managers/District Manager after login</a:t>
            </a:r>
          </a:p>
          <a:p>
            <a:pPr marL="171450" indent="-171450">
              <a:buFontTx/>
              <a:buChar char="-"/>
            </a:pPr>
            <a:r>
              <a:rPr lang="en-US" dirty="0"/>
              <a:t>Has the option to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Search Inventory (see slides 5-7 for Search Inventory option)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Add Inventory (see slides 3-4 for Add Inventory option)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Or go to Employee Information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273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Scenario M – Employee Info option</a:t>
            </a:r>
          </a:p>
          <a:p>
            <a:r>
              <a:rPr lang="en-US" dirty="0"/>
              <a:t>Landing page after “Employee Info” button is selected</a:t>
            </a:r>
          </a:p>
          <a:p>
            <a:pPr marL="171450" indent="-171450">
              <a:buFontTx/>
              <a:buChar char="-"/>
            </a:pPr>
            <a:r>
              <a:rPr lang="en-US" dirty="0"/>
              <a:t>This will have a complete list of users (top left)</a:t>
            </a:r>
          </a:p>
          <a:p>
            <a:pPr marL="171450" indent="-171450">
              <a:buFontTx/>
              <a:buChar char="-"/>
            </a:pPr>
            <a:r>
              <a:rPr lang="en-US" dirty="0"/>
              <a:t>Employee info will populate once selection is made (bottom)</a:t>
            </a:r>
          </a:p>
          <a:p>
            <a:pPr marL="171450" indent="-171450">
              <a:buFontTx/>
              <a:buChar char="-"/>
            </a:pPr>
            <a:r>
              <a:rPr lang="en-US" dirty="0"/>
              <a:t>Button to “add team member/user (top right)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FED5D-D8F6-47C2-BAEE-2FD44F3BFD8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8841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695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30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945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1407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3354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377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0111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036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472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915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593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46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566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36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530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96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799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979BB92A-BAEB-44C8-9537-3CD4F9EE2399}" type="datetimeFigureOut">
              <a:rPr lang="en-US" smtClean="0"/>
              <a:t>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6E89CC4-C0C9-4ED9-BD44-E6ABBF4433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63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675DA48-CBDE-4D73-9883-079AE0C97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68" y="0"/>
            <a:ext cx="10533515" cy="6858000"/>
          </a:xfrm>
        </p:spPr>
      </p:pic>
    </p:spTree>
    <p:extLst>
      <p:ext uri="{BB962C8B-B14F-4D97-AF65-F5344CB8AC3E}">
        <p14:creationId xmlns:p14="http://schemas.microsoft.com/office/powerpoint/2010/main" val="28720587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whiteboard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ECE5981A-3E2F-4C40-B354-D3755A5CDD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346511" y="963799"/>
            <a:ext cx="6723530" cy="5042647"/>
          </a:xfrm>
        </p:spPr>
      </p:pic>
    </p:spTree>
    <p:extLst>
      <p:ext uri="{BB962C8B-B14F-4D97-AF65-F5344CB8AC3E}">
        <p14:creationId xmlns:p14="http://schemas.microsoft.com/office/powerpoint/2010/main" val="1154763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7F9AF2-2B97-4B42-B70F-5DD646EB2E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81298" y="309375"/>
            <a:ext cx="6902826" cy="6279778"/>
          </a:xfrm>
        </p:spPr>
      </p:pic>
    </p:spTree>
    <p:extLst>
      <p:ext uri="{BB962C8B-B14F-4D97-AF65-F5344CB8AC3E}">
        <p14:creationId xmlns:p14="http://schemas.microsoft.com/office/powerpoint/2010/main" val="1231102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83C447-4801-4FFB-A63B-F73DEDC3E4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37763" y="455052"/>
            <a:ext cx="6866968" cy="5916706"/>
          </a:xfrm>
        </p:spPr>
      </p:pic>
    </p:spTree>
    <p:extLst>
      <p:ext uri="{BB962C8B-B14F-4D97-AF65-F5344CB8AC3E}">
        <p14:creationId xmlns:p14="http://schemas.microsoft.com/office/powerpoint/2010/main" val="2859364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54A6EC-1918-4598-9882-ABD91D331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19298" y="636587"/>
            <a:ext cx="6866968" cy="5553635"/>
          </a:xfrm>
        </p:spPr>
      </p:pic>
    </p:spTree>
    <p:extLst>
      <p:ext uri="{BB962C8B-B14F-4D97-AF65-F5344CB8AC3E}">
        <p14:creationId xmlns:p14="http://schemas.microsoft.com/office/powerpoint/2010/main" val="3471889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C376B3-4DA3-4DC0-B093-E89B5C287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22074" y="443848"/>
            <a:ext cx="6884897" cy="5957046"/>
          </a:xfrm>
        </p:spPr>
      </p:pic>
    </p:spTree>
    <p:extLst>
      <p:ext uri="{BB962C8B-B14F-4D97-AF65-F5344CB8AC3E}">
        <p14:creationId xmlns:p14="http://schemas.microsoft.com/office/powerpoint/2010/main" val="3974183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82AF66-CF88-4ABB-B735-47721D627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234450" y="856223"/>
            <a:ext cx="6866967" cy="5150224"/>
          </a:xfrm>
        </p:spPr>
      </p:pic>
    </p:spTree>
    <p:extLst>
      <p:ext uri="{BB962C8B-B14F-4D97-AF65-F5344CB8AC3E}">
        <p14:creationId xmlns:p14="http://schemas.microsoft.com/office/powerpoint/2010/main" val="3043245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EFCC55-B821-4C1B-8BFD-B208C97AF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47680" y="331695"/>
            <a:ext cx="6849037" cy="6185649"/>
          </a:xfrm>
        </p:spPr>
      </p:pic>
    </p:spTree>
    <p:extLst>
      <p:ext uri="{BB962C8B-B14F-4D97-AF65-F5344CB8AC3E}">
        <p14:creationId xmlns:p14="http://schemas.microsoft.com/office/powerpoint/2010/main" val="1054955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02C2A8-D181-4B19-9010-09658CD32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56961" y="274816"/>
            <a:ext cx="6878079" cy="6328450"/>
          </a:xfrm>
        </p:spPr>
      </p:pic>
    </p:spTree>
    <p:extLst>
      <p:ext uri="{BB962C8B-B14F-4D97-AF65-F5344CB8AC3E}">
        <p14:creationId xmlns:p14="http://schemas.microsoft.com/office/powerpoint/2010/main" val="2110756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596D6F-3663-4148-875C-36996B32C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272552" y="880878"/>
            <a:ext cx="6777319" cy="5082988"/>
          </a:xfrm>
        </p:spPr>
      </p:pic>
    </p:spTree>
    <p:extLst>
      <p:ext uri="{BB962C8B-B14F-4D97-AF65-F5344CB8AC3E}">
        <p14:creationId xmlns:p14="http://schemas.microsoft.com/office/powerpoint/2010/main" val="29652965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69</TotalTime>
  <Words>471</Words>
  <Application>Microsoft Office PowerPoint</Application>
  <PresentationFormat>Widescreen</PresentationFormat>
  <Paragraphs>73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Calisto MT</vt:lpstr>
      <vt:lpstr>Wingdings 2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TCP Student 10</dc:creator>
  <cp:lastModifiedBy>TCP Student 10</cp:lastModifiedBy>
  <cp:revision>2</cp:revision>
  <dcterms:created xsi:type="dcterms:W3CDTF">2022-01-27T14:46:14Z</dcterms:created>
  <dcterms:modified xsi:type="dcterms:W3CDTF">2022-02-01T16:15:19Z</dcterms:modified>
</cp:coreProperties>
</file>

<file path=docProps/thumbnail.jpeg>
</file>